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66" r:id="rId3"/>
    <p:sldId id="257" r:id="rId4"/>
    <p:sldId id="269" r:id="rId5"/>
    <p:sldId id="268" r:id="rId6"/>
    <p:sldId id="271" r:id="rId7"/>
    <p:sldId id="258" r:id="rId8"/>
    <p:sldId id="259" r:id="rId9"/>
    <p:sldId id="261" r:id="rId10"/>
    <p:sldId id="262" r:id="rId11"/>
    <p:sldId id="263" r:id="rId12"/>
    <p:sldId id="279" r:id="rId13"/>
    <p:sldId id="264" r:id="rId14"/>
    <p:sldId id="260" r:id="rId15"/>
    <p:sldId id="272" r:id="rId16"/>
    <p:sldId id="270" r:id="rId17"/>
    <p:sldId id="274" r:id="rId18"/>
    <p:sldId id="273" r:id="rId19"/>
    <p:sldId id="275" r:id="rId20"/>
    <p:sldId id="276" r:id="rId21"/>
    <p:sldId id="277" r:id="rId22"/>
    <p:sldId id="278" r:id="rId23"/>
    <p:sldId id="265" r:id="rId24"/>
    <p:sldId id="267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2" autoAdjust="0"/>
    <p:restoredTop sz="94660"/>
  </p:normalViewPr>
  <p:slideViewPr>
    <p:cSldViewPr snapToGrid="0">
      <p:cViewPr varScale="1">
        <p:scale>
          <a:sx n="92" d="100"/>
          <a:sy n="92" d="100"/>
        </p:scale>
        <p:origin x="72" y="4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gif>
</file>

<file path=ppt/media/image11.gif>
</file>

<file path=ppt/media/image12.gif>
</file>

<file path=ppt/media/image13.jpg>
</file>

<file path=ppt/media/image14.gif>
</file>

<file path=ppt/media/image15.jpg>
</file>

<file path=ppt/media/image16.jpg>
</file>

<file path=ppt/media/image17.gif>
</file>

<file path=ppt/media/image18.gif>
</file>

<file path=ppt/media/image19.pn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13DDA8-99C6-4205-856F-3C71D85BDC02}" type="datetimeFigureOut">
              <a:rPr lang="ko-KR" altLang="en-US" smtClean="0"/>
              <a:t>2023-06-28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C0E836-5911-442C-8AF7-7152E06607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194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B8A2F6-7585-B359-819F-8034789C99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45131A-9ED7-CBED-2F81-F12EC03318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E9BE9B-FBD7-2CAA-20A0-A45401A4B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C1DC0-A7DB-4545-84B0-209920942457}" type="datetime1">
              <a:rPr lang="ko-KR" altLang="en-US" smtClean="0"/>
              <a:t>2023-06-28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B2E08C-EC42-F2F9-A006-59BD19D91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78F880-528D-E776-BC58-BC2BEF23A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4732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BED000-6462-826B-A35A-5C2B2D516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5E4BF9-3AC3-B254-C933-74A8025CC2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BCEC91-7F0D-7345-5C00-3E0526D8E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83A69-8E89-466A-B974-93AEFE38EAA5}" type="datetime1">
              <a:rPr lang="ko-KR" altLang="en-US" smtClean="0"/>
              <a:t>2023-06-28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098DCA-61E5-2A3E-CA0A-490ABC9E5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7A5F45-9E25-5655-82C8-5E17F502C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5978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63A8255-57E0-6268-4FEC-C5BC9DB45E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8011A89-6647-10C2-18A9-017B678866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23236C-8134-6EDF-AEF4-933A6A1C0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5CDD3-D722-436F-A14B-6BB37BCB4A79}" type="datetime1">
              <a:rPr lang="ko-KR" altLang="en-US" smtClean="0"/>
              <a:t>2023-06-28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274591-9B7C-8797-562F-5749C3AFA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F11A96-BBCD-FC0A-E8A3-E210AD3EA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885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36C7F1-6DD6-BAD8-2F6A-F17059CD4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760ED4-618C-2D4A-59B8-908B862209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16CC94-C428-7672-71F9-1F7B593EB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CD95C-64DD-42D6-ADB8-6725BDA2F147}" type="datetime1">
              <a:rPr lang="ko-KR" altLang="en-US" smtClean="0"/>
              <a:t>2023-06-28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DDF7BE-829E-E7B8-1985-034B8D8AA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FEAAF9-392D-59B9-C5AC-C131DA84F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2938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990CB-1346-F93E-BE30-8C8D263C0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0406F4-82EC-F203-C5A0-17E2E0EF1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E45869-8EE7-4EED-03C0-B0E7641C5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DBFD3-0644-4FD7-AD6E-B1A4F5B581A7}" type="datetime1">
              <a:rPr lang="ko-KR" altLang="en-US" smtClean="0"/>
              <a:t>2023-06-28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222900-732F-25B4-BB3F-D9AB82326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806235-FBC8-1180-E0B6-767D29282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2808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BD4246-2A50-6602-AE15-AB9057EF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E26E29-18C6-E699-FFD6-412F8EA915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9ECB830-C6A5-3553-67D7-B2E769521A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A84DEC-2C5B-7857-1D7A-0A5ADD897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7EC5B-E3CC-4D8A-9605-9B259159F1F6}" type="datetime1">
              <a:rPr lang="ko-KR" altLang="en-US" smtClean="0"/>
              <a:t>2023-06-28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DD2C477-A55F-5C1A-078A-5EFBA6B92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313DEB-C403-FB3B-79F3-B69253EAF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5939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E7CA71-BD6D-61B7-5FD9-B990208DA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BA9263-B5B1-FE46-5A94-A7630AD28B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17AD97-A376-A0BE-0597-31C249E3F0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2CFCFF3-A85E-2B4B-BA10-9165476D88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96094E1-6BE3-139A-D512-3C4BDB11EF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28660F8-1039-8542-AE4C-E0122E0BA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4DA5-38BB-4E78-9DFF-0D0402CFB9CF}" type="datetime1">
              <a:rPr lang="ko-KR" altLang="en-US" smtClean="0"/>
              <a:t>2023-06-28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910ED80-3C0D-FF42-081C-895F8CB60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1B3BFA8-1C55-D346-35F2-90E525122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1714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D21FC6-B2AF-0195-829C-26D357B4A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7D1ED9C-C6EA-D3F7-3A65-1244D8107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E7F5E-AC90-42C8-AD41-C1850FA4466A}" type="datetime1">
              <a:rPr lang="ko-KR" altLang="en-US" smtClean="0"/>
              <a:t>2023-06-28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69F7442-DFD8-F1B2-4700-91067B909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1581DAB-12EB-3FCD-6FFD-75D1B9445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8738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7CA9744-F7CF-1F1A-77AC-AB35FC935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F1F32-F376-4E6F-A40A-FA2DC2C838B2}" type="datetime1">
              <a:rPr lang="ko-KR" altLang="en-US" smtClean="0"/>
              <a:t>2023-06-28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8F73181-9F82-0DA4-D22F-4224DC422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855B1E6-0A90-1E84-A75C-2F2A1C0B7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2902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EE51FC-8264-0736-912E-1070EA4B5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ADB711-8398-1018-31E2-D820741D6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32B1EB3-BCD0-AF32-E23D-C9810BEEA1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4423F0A-7D7F-4713-F30A-5AF44BED4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2C5AB-82AC-4DF1-8257-467CC94B06A5}" type="datetime1">
              <a:rPr lang="ko-KR" altLang="en-US" smtClean="0"/>
              <a:t>2023-06-28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D89505-C77A-50A7-077B-1A575D820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F0D3A8-2025-01B6-EDCA-8431AAD1E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5396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9247E0-F32D-6C92-1CB6-6511531C2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5968C66-7945-6BDA-CC6C-EAC0D6A600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24CC69F-F89D-7AE2-93EF-36D5A440A3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7C584B5-0EFA-E404-69AC-79DD1456D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BF957-EE04-4065-A19F-1BFD6AEB9551}" type="datetime1">
              <a:rPr lang="ko-KR" altLang="en-US" smtClean="0"/>
              <a:t>2023-06-28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D07A82-68BB-5FBB-C78D-E6386CC17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A8907E-88E8-3748-D81F-9BD013EDC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289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A575C0C-D98C-F5BE-3F36-3631C23E0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220481-193C-AA7C-D336-FA004B7168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DC7CA2-1FEA-BF7E-93D7-54A6752611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825AA0-FE7F-4559-9398-4BEB892D3440}" type="datetime1">
              <a:rPr lang="ko-KR" altLang="en-US" smtClean="0"/>
              <a:t>2023-06-28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EE86A6-FB58-11B8-C924-D77AAEC7AB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95E3CA-48ED-D9F4-A3E0-BF7D5102E5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8717AA-CA35-48FD-B163-EFD5D66425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1287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4248129" y="3377983"/>
            <a:ext cx="3975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멀티플랫폼 서비스 개발 </a:t>
            </a:r>
            <a:r>
              <a:rPr lang="ko-KR" altLang="en-US" b="0" i="0">
                <a:solidFill>
                  <a:srgbClr val="1F2328"/>
                </a:solidFill>
                <a:effectLst/>
                <a:latin typeface="-apple-system"/>
              </a:rPr>
              <a:t>프로젝트 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3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조</a:t>
            </a:r>
          </a:p>
        </p:txBody>
      </p:sp>
      <p:pic>
        <p:nvPicPr>
          <p:cNvPr id="10" name="그림 9" descr="블랙, 어둠이(가) 표시된 사진&#10;&#10;자동 생성된 설명">
            <a:extLst>
              <a:ext uri="{FF2B5EF4-FFF2-40B4-BE49-F238E27FC236}">
                <a16:creationId xmlns:a16="http://schemas.microsoft.com/office/drawing/2014/main" id="{6A5A5DC4-71DD-2294-A97B-E56B970CD2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6724" y="1790543"/>
            <a:ext cx="1358578" cy="150819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72E517C-5FE6-AB61-E693-80D941C29703}"/>
              </a:ext>
            </a:extLst>
          </p:cNvPr>
          <p:cNvSpPr txBox="1"/>
          <p:nvPr/>
        </p:nvSpPr>
        <p:spPr>
          <a:xfrm>
            <a:off x="422563" y="159327"/>
            <a:ext cx="11626901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0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평창 평화체 Light" panose="020B0303000000000000" pitchFamily="50" charset="-127"/>
                <a:ea typeface="평창 평화체 Light" panose="020B0303000000000000" pitchFamily="50" charset="-127"/>
              </a:rPr>
              <a:t>아 오늘 영화 뭐 보지</a:t>
            </a:r>
            <a:r>
              <a:rPr lang="en-US" altLang="ko-KR" sz="10000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평창 평화체 Light" panose="020B0303000000000000" pitchFamily="50" charset="-127"/>
                <a:ea typeface="평창 평화체 Light" panose="020B0303000000000000" pitchFamily="50" charset="-127"/>
              </a:rPr>
              <a:t>?</a:t>
            </a:r>
            <a:endParaRPr lang="ko-KR" altLang="en-US" sz="10000" dirty="0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평창 평화체 Light" panose="020B0303000000000000" pitchFamily="50" charset="-127"/>
              <a:ea typeface="평창 평화체 Light" panose="020B0303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CB44A98-3229-B8A1-0275-74F563036B20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여기는 최대한 피해서 내용 넣기</a:t>
            </a:r>
            <a:br>
              <a:rPr lang="en-US" altLang="ko-KR" dirty="0"/>
            </a:br>
            <a:r>
              <a:rPr lang="ko-KR" altLang="en-US" dirty="0"/>
              <a:t>뒷자리 안 보입니다</a:t>
            </a:r>
          </a:p>
        </p:txBody>
      </p:sp>
    </p:spTree>
    <p:extLst>
      <p:ext uri="{BB962C8B-B14F-4D97-AF65-F5344CB8AC3E}">
        <p14:creationId xmlns:p14="http://schemas.microsoft.com/office/powerpoint/2010/main" val="3343218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476DEBF-DF87-62C0-7309-D2792672CF88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0" y="0"/>
            <a:ext cx="2311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3.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수행절차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E8E490-CDA7-D95F-EA3A-248AD470F58E}"/>
              </a:ext>
            </a:extLst>
          </p:cNvPr>
          <p:cNvSpPr txBox="1"/>
          <p:nvPr/>
        </p:nvSpPr>
        <p:spPr>
          <a:xfrm>
            <a:off x="179180" y="369332"/>
            <a:ext cx="2137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웹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구조 다이어그램</a:t>
            </a:r>
            <a:endParaRPr lang="ko-KR" altLang="en-US" b="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D24C784-BA5E-B6C3-E26D-2562B3B93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7" name="그림 6" descr="텍스트, 스크린샷, 도표, 평면도이(가) 표시된 사진&#10;&#10;자동 생성된 설명">
            <a:extLst>
              <a:ext uri="{FF2B5EF4-FFF2-40B4-BE49-F238E27FC236}">
                <a16:creationId xmlns:a16="http://schemas.microsoft.com/office/drawing/2014/main" id="{7A7F2160-0142-8DF7-C6A8-652660B811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727" y="0"/>
            <a:ext cx="76585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379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0" y="0"/>
            <a:ext cx="2311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3.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수행절차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E8E490-CDA7-D95F-EA3A-248AD470F58E}"/>
              </a:ext>
            </a:extLst>
          </p:cNvPr>
          <p:cNvSpPr txBox="1"/>
          <p:nvPr/>
        </p:nvSpPr>
        <p:spPr>
          <a:xfrm>
            <a:off x="179180" y="369332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테이블 정의서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94CF42D-3B88-B8EA-7B5D-E230387A6442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CDFA67-A69C-A67E-BDB5-C180B7585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7" name="그림 6" descr="텍스트, 번호, 폰트, 영수증이(가) 표시된 사진&#10;&#10;자동 생성된 설명">
            <a:extLst>
              <a:ext uri="{FF2B5EF4-FFF2-40B4-BE49-F238E27FC236}">
                <a16:creationId xmlns:a16="http://schemas.microsoft.com/office/drawing/2014/main" id="{630FCE5E-0C52-8E89-E979-8E02C51773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740" y="536864"/>
            <a:ext cx="8304646" cy="2637157"/>
          </a:xfrm>
          <a:prstGeom prst="rect">
            <a:avLst/>
          </a:prstGeom>
        </p:spPr>
      </p:pic>
      <p:pic>
        <p:nvPicPr>
          <p:cNvPr id="9" name="그림 8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AD394934-367A-CA91-AC0F-EAE1DEACB5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739" y="3235135"/>
            <a:ext cx="8268267" cy="2036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028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0" y="0"/>
            <a:ext cx="2311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3.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수행절차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E8E490-CDA7-D95F-EA3A-248AD470F58E}"/>
              </a:ext>
            </a:extLst>
          </p:cNvPr>
          <p:cNvSpPr txBox="1"/>
          <p:nvPr/>
        </p:nvSpPr>
        <p:spPr>
          <a:xfrm>
            <a:off x="179180" y="369332"/>
            <a:ext cx="1628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ER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다이어그램</a:t>
            </a:r>
            <a:endParaRPr lang="ko-KR" altLang="en-US" b="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94CF42D-3B88-B8EA-7B5D-E230387A6442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CDFA67-A69C-A67E-BDB5-C180B7585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12</a:t>
            </a:fld>
            <a:endParaRPr lang="ko-KR" altLang="en-US"/>
          </a:p>
        </p:txBody>
      </p:sp>
      <p:pic>
        <p:nvPicPr>
          <p:cNvPr id="7" name="그림 6" descr="텍스트, 스크린샷, 평행, 문서이(가) 표시된 사진&#10;&#10;자동 생성된 설명">
            <a:extLst>
              <a:ext uri="{FF2B5EF4-FFF2-40B4-BE49-F238E27FC236}">
                <a16:creationId xmlns:a16="http://schemas.microsoft.com/office/drawing/2014/main" id="{CB23E91C-5A9C-DC00-E55D-A69247B189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294" y="0"/>
            <a:ext cx="67774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20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0" y="0"/>
            <a:ext cx="2311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3.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수행절차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E8E490-CDA7-D95F-EA3A-248AD470F58E}"/>
              </a:ext>
            </a:extLst>
          </p:cNvPr>
          <p:cNvSpPr txBox="1"/>
          <p:nvPr/>
        </p:nvSpPr>
        <p:spPr>
          <a:xfrm>
            <a:off x="179180" y="369332"/>
            <a:ext cx="1239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API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 명세서</a:t>
            </a:r>
            <a:endParaRPr lang="ko-KR" altLang="en-US" b="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  <p:pic>
        <p:nvPicPr>
          <p:cNvPr id="4098" name="Picture 2" descr="영화진흥위원회">
            <a:extLst>
              <a:ext uri="{FF2B5EF4-FFF2-40B4-BE49-F238E27FC236}">
                <a16:creationId xmlns:a16="http://schemas.microsoft.com/office/drawing/2014/main" id="{430A8710-9637-BF3D-7CD1-6DFDC9EDF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9838" y="1921020"/>
            <a:ext cx="1724025" cy="31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3F93F04-E408-78A3-D7F7-4107CB335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0072" y="2073411"/>
            <a:ext cx="1600282" cy="3238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EEDE17-D2E1-8D36-8E1B-3BC60D565C39}"/>
              </a:ext>
            </a:extLst>
          </p:cNvPr>
          <p:cNvSpPr txBox="1"/>
          <p:nvPr/>
        </p:nvSpPr>
        <p:spPr>
          <a:xfrm>
            <a:off x="1358704" y="2475222"/>
            <a:ext cx="19062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일일 영화 데이터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/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/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/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영화 세부 정보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DDDE12-F872-0791-4546-2DB82206F563}"/>
              </a:ext>
            </a:extLst>
          </p:cNvPr>
          <p:cNvSpPr txBox="1"/>
          <p:nvPr/>
        </p:nvSpPr>
        <p:spPr>
          <a:xfrm>
            <a:off x="8170072" y="2475223"/>
            <a:ext cx="13917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영화 포스터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/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/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/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영화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평점</a:t>
            </a:r>
            <a:endParaRPr lang="ko-KR" altLang="en-US" b="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A34616D-E40D-C616-6315-AB9231509AD6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61C402C-5395-027D-064B-3CE6F2172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13</a:t>
            </a:fld>
            <a:endParaRPr lang="ko-KR" altLang="en-US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3E95B8FE-90DA-48B6-B123-192EAE9AB841}"/>
              </a:ext>
            </a:extLst>
          </p:cNvPr>
          <p:cNvCxnSpPr/>
          <p:nvPr/>
        </p:nvCxnSpPr>
        <p:spPr>
          <a:xfrm>
            <a:off x="2311849" y="2819400"/>
            <a:ext cx="0" cy="450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821BB424-6EF1-FE0C-08EF-BBDABB20AE94}"/>
              </a:ext>
            </a:extLst>
          </p:cNvPr>
          <p:cNvCxnSpPr>
            <a:cxnSpLocks/>
          </p:cNvCxnSpPr>
          <p:nvPr/>
        </p:nvCxnSpPr>
        <p:spPr>
          <a:xfrm flipV="1">
            <a:off x="3061855" y="2655545"/>
            <a:ext cx="5108217" cy="8080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DF896EB2-3DDC-B30C-32E5-BB99A7117F32}"/>
              </a:ext>
            </a:extLst>
          </p:cNvPr>
          <p:cNvCxnSpPr>
            <a:cxnSpLocks/>
          </p:cNvCxnSpPr>
          <p:nvPr/>
        </p:nvCxnSpPr>
        <p:spPr>
          <a:xfrm>
            <a:off x="3061855" y="3459072"/>
            <a:ext cx="51082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5037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0" y="0"/>
            <a:ext cx="2311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4.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수행결과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A95B178-D174-33B9-F084-5324A4235E6B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C1E8B1E-8530-07A5-D95B-DEA16A64E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06720C-D5A0-B68C-C13B-406922BBDC45}"/>
              </a:ext>
            </a:extLst>
          </p:cNvPr>
          <p:cNvSpPr txBox="1"/>
          <p:nvPr/>
        </p:nvSpPr>
        <p:spPr>
          <a:xfrm>
            <a:off x="-1" y="4760357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DB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업데이트</a:t>
            </a:r>
          </a:p>
        </p:txBody>
      </p:sp>
      <p:pic>
        <p:nvPicPr>
          <p:cNvPr id="9" name="그림 8" descr="텍스트, 전자제품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DAC3603D-1405-D704-CF86-D1BF02F9AC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699" y="369332"/>
            <a:ext cx="4038600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8668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0" y="0"/>
            <a:ext cx="2311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4.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수행결과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A95B178-D174-33B9-F084-5324A4235E6B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C1E8B1E-8530-07A5-D95B-DEA16A64E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15</a:t>
            </a:fld>
            <a:endParaRPr lang="ko-KR" altLang="en-US"/>
          </a:p>
        </p:txBody>
      </p:sp>
      <p:pic>
        <p:nvPicPr>
          <p:cNvPr id="5" name="그림 4" descr="텍스트, 고양잇과, 중소형 고양이, 고양이이(가) 표시된 사진&#10;&#10;자동 생성된 설명">
            <a:extLst>
              <a:ext uri="{FF2B5EF4-FFF2-40B4-BE49-F238E27FC236}">
                <a16:creationId xmlns:a16="http://schemas.microsoft.com/office/drawing/2014/main" id="{DF1835D3-88B3-F0BB-ED65-5E64223C7E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899" y="0"/>
            <a:ext cx="8610201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3DB74EB-E2E8-CBFD-FF0D-2ED14D661BA0}"/>
              </a:ext>
            </a:extLst>
          </p:cNvPr>
          <p:cNvSpPr txBox="1"/>
          <p:nvPr/>
        </p:nvSpPr>
        <p:spPr>
          <a:xfrm>
            <a:off x="-2" y="866265"/>
            <a:ext cx="738664" cy="107337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dirty="0"/>
              <a:t>회원가입</a:t>
            </a:r>
            <a:endParaRPr lang="en-US" altLang="ko-KR" dirty="0"/>
          </a:p>
          <a:p>
            <a:r>
              <a:rPr lang="ko-KR" altLang="en-US" dirty="0"/>
              <a:t>로그인</a:t>
            </a:r>
          </a:p>
        </p:txBody>
      </p:sp>
    </p:spTree>
    <p:extLst>
      <p:ext uri="{BB962C8B-B14F-4D97-AF65-F5344CB8AC3E}">
        <p14:creationId xmlns:p14="http://schemas.microsoft.com/office/powerpoint/2010/main" val="21045974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0" y="0"/>
            <a:ext cx="2311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4.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수행결과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A95B178-D174-33B9-F084-5324A4235E6B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C1E8B1E-8530-07A5-D95B-DEA16A64E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16</a:t>
            </a:fld>
            <a:endParaRPr lang="ko-KR" altLang="en-US"/>
          </a:p>
        </p:txBody>
      </p:sp>
      <p:pic>
        <p:nvPicPr>
          <p:cNvPr id="10" name="그림 9" descr="고양이, 집고양이, 포유류, 중소형 고양이이(가) 표시된 사진&#10;&#10;자동 생성된 설명">
            <a:extLst>
              <a:ext uri="{FF2B5EF4-FFF2-40B4-BE49-F238E27FC236}">
                <a16:creationId xmlns:a16="http://schemas.microsoft.com/office/drawing/2014/main" id="{E4890C2C-3BF3-8B10-3361-72F6591EE8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111" y="0"/>
            <a:ext cx="9717777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9C9994B-F3AD-24D7-6B30-8DCBC99C6624}"/>
              </a:ext>
            </a:extLst>
          </p:cNvPr>
          <p:cNvSpPr txBox="1"/>
          <p:nvPr/>
        </p:nvSpPr>
        <p:spPr>
          <a:xfrm>
            <a:off x="0" y="859337"/>
            <a:ext cx="461665" cy="131863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/>
              <a:t>네비게이션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95444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0" y="0"/>
            <a:ext cx="2311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4.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수행결과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A95B178-D174-33B9-F084-5324A4235E6B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C1E8B1E-8530-07A5-D95B-DEA16A64E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17</a:t>
            </a:fld>
            <a:endParaRPr lang="ko-KR" altLang="en-US"/>
          </a:p>
        </p:txBody>
      </p:sp>
      <p:pic>
        <p:nvPicPr>
          <p:cNvPr id="5" name="그림 4" descr="텍스트, 전자제품, 인간의 얼굴, 스크린샷이(가) 표시된 사진&#10;&#10;자동 생성된 설명">
            <a:extLst>
              <a:ext uri="{FF2B5EF4-FFF2-40B4-BE49-F238E27FC236}">
                <a16:creationId xmlns:a16="http://schemas.microsoft.com/office/drawing/2014/main" id="{1CCFB09A-0FA6-E098-DC37-91087D9FDD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425" y="390525"/>
            <a:ext cx="7677150" cy="60769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50F1DA8-4AC6-654C-BE3D-0D287A7ED9E7}"/>
              </a:ext>
            </a:extLst>
          </p:cNvPr>
          <p:cNvSpPr txBox="1"/>
          <p:nvPr/>
        </p:nvSpPr>
        <p:spPr>
          <a:xfrm>
            <a:off x="86071" y="976745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BIG 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510400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0" y="0"/>
            <a:ext cx="2311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4.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수행결과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A95B178-D174-33B9-F084-5324A4235E6B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C1E8B1E-8530-07A5-D95B-DEA16A64E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C9994B-F3AD-24D7-6B30-8DCBC99C6624}"/>
              </a:ext>
            </a:extLst>
          </p:cNvPr>
          <p:cNvSpPr txBox="1"/>
          <p:nvPr/>
        </p:nvSpPr>
        <p:spPr>
          <a:xfrm>
            <a:off x="0" y="845482"/>
            <a:ext cx="738664" cy="164564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dirty="0"/>
              <a:t>영화</a:t>
            </a:r>
            <a:r>
              <a:rPr lang="en-US" altLang="ko-KR" dirty="0"/>
              <a:t> </a:t>
            </a:r>
            <a:r>
              <a:rPr lang="ko-KR" altLang="en-US" dirty="0"/>
              <a:t>찾기</a:t>
            </a:r>
            <a:endParaRPr lang="en-US" altLang="ko-KR" dirty="0"/>
          </a:p>
          <a:p>
            <a:r>
              <a:rPr lang="ko-KR" altLang="en-US" dirty="0"/>
              <a:t>영화 상세보기</a:t>
            </a:r>
          </a:p>
        </p:txBody>
      </p:sp>
      <p:pic>
        <p:nvPicPr>
          <p:cNvPr id="8" name="그림 7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BA2AA8CF-FCC1-1847-3E9B-B65E52CD3C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899" y="0"/>
            <a:ext cx="86102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3201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0" y="0"/>
            <a:ext cx="2311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4.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수행결과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A95B178-D174-33B9-F084-5324A4235E6B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C1E8B1E-8530-07A5-D95B-DEA16A64E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C9994B-F3AD-24D7-6B30-8DCBC99C6624}"/>
              </a:ext>
            </a:extLst>
          </p:cNvPr>
          <p:cNvSpPr txBox="1"/>
          <p:nvPr/>
        </p:nvSpPr>
        <p:spPr>
          <a:xfrm>
            <a:off x="0" y="838555"/>
            <a:ext cx="461665" cy="164564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dirty="0"/>
              <a:t>영화 상세보기</a:t>
            </a:r>
          </a:p>
        </p:txBody>
      </p:sp>
      <p:pic>
        <p:nvPicPr>
          <p:cNvPr id="5" name="그림 4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6BF3D5BA-EDE9-6448-9DB4-DC2795835E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425" y="390525"/>
            <a:ext cx="7677150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983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4604245" y="2212171"/>
            <a:ext cx="298350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목차</a:t>
            </a: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 3p – 1.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개요</a:t>
            </a: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 7p – 2.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팀  구성원 역할 소개</a:t>
            </a:r>
          </a:p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  8p – 3.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수행절차</a:t>
            </a:r>
          </a:p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13p – 4.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수행결과</a:t>
            </a:r>
          </a:p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22p – 5.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자체 평가의견</a:t>
            </a:r>
          </a:p>
          <a:p>
            <a:pPr algn="l"/>
            <a:endParaRPr lang="ko-KR" altLang="en-US" b="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7FAEE7A-D46A-09D4-22B7-AE5C4698126D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1A3415D-16F9-2587-7B68-576D317B1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928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0" y="0"/>
            <a:ext cx="2311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4.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수행결과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A95B178-D174-33B9-F084-5324A4235E6B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C1E8B1E-8530-07A5-D95B-DEA16A64E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C9994B-F3AD-24D7-6B30-8DCBC99C6624}"/>
              </a:ext>
            </a:extLst>
          </p:cNvPr>
          <p:cNvSpPr txBox="1"/>
          <p:nvPr/>
        </p:nvSpPr>
        <p:spPr>
          <a:xfrm>
            <a:off x="0" y="838555"/>
            <a:ext cx="461665" cy="115512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dirty="0"/>
              <a:t>영화 평점</a:t>
            </a:r>
          </a:p>
        </p:txBody>
      </p:sp>
      <p:pic>
        <p:nvPicPr>
          <p:cNvPr id="7" name="그림 6" descr="텍스트, 스크린샷, 번호, 소프트웨어이(가) 표시된 사진&#10;&#10;자동 생성된 설명">
            <a:extLst>
              <a:ext uri="{FF2B5EF4-FFF2-40B4-BE49-F238E27FC236}">
                <a16:creationId xmlns:a16="http://schemas.microsoft.com/office/drawing/2014/main" id="{D4034B36-008F-109B-9047-BEF166032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425" y="390525"/>
            <a:ext cx="7677150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7130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0" y="0"/>
            <a:ext cx="2311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4.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수행결과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A95B178-D174-33B9-F084-5324A4235E6B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C1E8B1E-8530-07A5-D95B-DEA16A64E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C9994B-F3AD-24D7-6B30-8DCBC99C6624}"/>
              </a:ext>
            </a:extLst>
          </p:cNvPr>
          <p:cNvSpPr txBox="1"/>
          <p:nvPr/>
        </p:nvSpPr>
        <p:spPr>
          <a:xfrm>
            <a:off x="0" y="838555"/>
            <a:ext cx="461665" cy="140038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dirty="0" err="1"/>
              <a:t>상영작</a:t>
            </a:r>
            <a:r>
              <a:rPr lang="ko-KR" altLang="en-US" dirty="0"/>
              <a:t> 통계</a:t>
            </a:r>
          </a:p>
        </p:txBody>
      </p:sp>
      <p:pic>
        <p:nvPicPr>
          <p:cNvPr id="5" name="그림 4" descr="텍스트, 스크린샷, 소프트웨어, 운영 체제이(가) 표시된 사진&#10;&#10;자동 생성된 설명">
            <a:extLst>
              <a:ext uri="{FF2B5EF4-FFF2-40B4-BE49-F238E27FC236}">
                <a16:creationId xmlns:a16="http://schemas.microsoft.com/office/drawing/2014/main" id="{C016EE2B-0958-3A04-46BC-81171FF67C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899" y="0"/>
            <a:ext cx="86102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2320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0" y="0"/>
            <a:ext cx="2311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4.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수행결과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A95B178-D174-33B9-F084-5324A4235E6B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C1E8B1E-8530-07A5-D95B-DEA16A64E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C9994B-F3AD-24D7-6B30-8DCBC99C6624}"/>
              </a:ext>
            </a:extLst>
          </p:cNvPr>
          <p:cNvSpPr txBox="1"/>
          <p:nvPr/>
        </p:nvSpPr>
        <p:spPr>
          <a:xfrm>
            <a:off x="0" y="838555"/>
            <a:ext cx="461665" cy="140038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dirty="0" err="1"/>
              <a:t>개봉작</a:t>
            </a:r>
            <a:r>
              <a:rPr lang="ko-KR" altLang="en-US" dirty="0"/>
              <a:t> 통계</a:t>
            </a:r>
          </a:p>
        </p:txBody>
      </p:sp>
      <p:pic>
        <p:nvPicPr>
          <p:cNvPr id="7" name="그림 6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3D94E9A5-AAE8-A6E4-1696-BC2AB886DC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899" y="0"/>
            <a:ext cx="86102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5597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0" y="0"/>
            <a:ext cx="1850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5.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자체 평가의견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A306792-939B-6B36-2684-18CE77E7B195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1D1CBD0-6376-F89D-69D5-54C7B0AFC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23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7D6B33-9E2B-8BDA-18D3-D6A81E9A077E}"/>
              </a:ext>
            </a:extLst>
          </p:cNvPr>
          <p:cNvSpPr txBox="1"/>
          <p:nvPr/>
        </p:nvSpPr>
        <p:spPr>
          <a:xfrm>
            <a:off x="4767752" y="3105834"/>
            <a:ext cx="26564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./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기타</a:t>
            </a:r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/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후기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/</a:t>
            </a:r>
          </a:p>
          <a:p>
            <a:pPr algn="l"/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에서 취합하시면 됩니다</a:t>
            </a:r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.</a:t>
            </a:r>
            <a:endParaRPr lang="ko-KR" altLang="en-US" b="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4689872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5657418" y="324433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마무리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A306792-939B-6B36-2684-18CE77E7B195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 descr="고양이, 포유류, 실루엣이(가) 표시된 사진&#10;&#10;자동 생성된 설명">
            <a:extLst>
              <a:ext uri="{FF2B5EF4-FFF2-40B4-BE49-F238E27FC236}">
                <a16:creationId xmlns:a16="http://schemas.microsoft.com/office/drawing/2014/main" id="{15ED5C7B-5651-BED5-4611-25FE1F73B2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48390"/>
            <a:ext cx="609610" cy="6096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0815CC-13D9-1AF2-C2AA-091C4AAF7EAD}"/>
              </a:ext>
            </a:extLst>
          </p:cNvPr>
          <p:cNvSpPr txBox="1"/>
          <p:nvPr/>
        </p:nvSpPr>
        <p:spPr>
          <a:xfrm>
            <a:off x="76200" y="6488668"/>
            <a:ext cx="67679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dirty="0"/>
              <a:t>https://github.com/909ma/VIE-Oh-What-is-The-Film-Today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8659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0" y="0"/>
            <a:ext cx="1850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1.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개요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B18727-89B8-AC47-C470-63EACAA8916C}"/>
              </a:ext>
            </a:extLst>
          </p:cNvPr>
          <p:cNvSpPr txBox="1"/>
          <p:nvPr/>
        </p:nvSpPr>
        <p:spPr>
          <a:xfrm>
            <a:off x="2105965" y="2124947"/>
            <a:ext cx="798007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이 프로젝트는 영화 관련 커뮤니티 웹 서비스를 개발하는 것을 목표로 합니다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 </a:t>
            </a:r>
          </a:p>
          <a:p>
            <a:pPr algn="l"/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목표 요구사항에 따라 데이터베이스를 사용하고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</a:t>
            </a:r>
          </a:p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UI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기반의 서비스를 구현하며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</a:p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Java Spring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과 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Python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을 활용하여 공공 데이터를 받아옵니다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/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사용자에게 영화 정보를 제공하고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</a:p>
          <a:p>
            <a:pPr algn="l"/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영화 관련 커뮤니티 기능을 제공합니다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 </a:t>
            </a:r>
            <a:endParaRPr lang="ko-KR" altLang="en-US" b="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73D6AC2-A71B-148F-FD97-3B233EE4375C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736B10-06E2-F840-2B00-061542864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994E63-244E-2C93-9906-D05BCCB03470}"/>
              </a:ext>
            </a:extLst>
          </p:cNvPr>
          <p:cNvSpPr txBox="1"/>
          <p:nvPr/>
        </p:nvSpPr>
        <p:spPr>
          <a:xfrm>
            <a:off x="4288454" y="1293306"/>
            <a:ext cx="361509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000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평창 평화체 Light" panose="020B0303000000000000" pitchFamily="50" charset="-127"/>
                <a:ea typeface="평창 평화체 Light" panose="020B0303000000000000" pitchFamily="50" charset="-127"/>
              </a:rPr>
              <a:t>아 오늘 영화 뭐 보지</a:t>
            </a:r>
            <a:r>
              <a:rPr lang="en-US" altLang="ko-KR" sz="3000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평창 평화체 Light" panose="020B0303000000000000" pitchFamily="50" charset="-127"/>
                <a:ea typeface="평창 평화체 Light" panose="020B0303000000000000" pitchFamily="50" charset="-127"/>
              </a:rPr>
              <a:t>?</a:t>
            </a:r>
            <a:endParaRPr lang="ko-KR" altLang="en-US" sz="3000" dirty="0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평창 평화체 Light" panose="020B0303000000000000" pitchFamily="50" charset="-127"/>
              <a:ea typeface="평창 평화체 Light" panose="020B03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3808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0" y="0"/>
            <a:ext cx="1850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1.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개요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FBE697-C808-4BE0-FB21-D8F53BD64E04}"/>
              </a:ext>
            </a:extLst>
          </p:cNvPr>
          <p:cNvSpPr txBox="1"/>
          <p:nvPr/>
        </p:nvSpPr>
        <p:spPr>
          <a:xfrm>
            <a:off x="3720189" y="2135786"/>
            <a:ext cx="475162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목표 요구사항</a:t>
            </a: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>
              <a:buFont typeface="+mj-lt"/>
              <a:buAutoNum type="arabicPeriod"/>
            </a:pP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 HTML, CSS, Java Script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에 익숙해진다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lvl="1">
              <a:buFont typeface="+mj-lt"/>
              <a:buAutoNum type="arabicPeriod"/>
            </a:pP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 Spring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프레임워크를 익힌다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lvl="1">
              <a:buFont typeface="+mj-lt"/>
              <a:buAutoNum type="arabicPeriod"/>
            </a:pP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 D3.js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를 이용한다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lvl="1">
              <a:buFont typeface="+mj-lt"/>
              <a:buAutoNum type="arabicPeriod"/>
            </a:pP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 Python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을 통해 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API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데이터를 받아온다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lvl="1">
              <a:buFont typeface="+mj-lt"/>
              <a:buAutoNum type="arabicPeriod"/>
            </a:pP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 MySQL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를 이용하여 사이트를 관리한다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/>
            <a:endParaRPr lang="ko-KR" altLang="en-US" b="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73D6AC2-A71B-148F-FD97-3B233EE4375C}"/>
              </a:ext>
            </a:extLst>
          </p:cNvPr>
          <p:cNvSpPr/>
          <p:nvPr/>
        </p:nvSpPr>
        <p:spPr>
          <a:xfrm>
            <a:off x="0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736B10-06E2-F840-2B00-061542864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9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0" y="0"/>
            <a:ext cx="1850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1.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개요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C3D1BF-606E-B06C-CA36-0BD746EF1CCF}"/>
              </a:ext>
            </a:extLst>
          </p:cNvPr>
          <p:cNvSpPr txBox="1"/>
          <p:nvPr/>
        </p:nvSpPr>
        <p:spPr>
          <a:xfrm>
            <a:off x="3821980" y="2401945"/>
            <a:ext cx="454804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기대효과</a:t>
            </a: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>
              <a:buFont typeface="+mj-lt"/>
              <a:buAutoNum type="arabicPeriod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이용자들에게 편리한 영화 정보 제공</a:t>
            </a: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>
              <a:buFont typeface="+mj-lt"/>
              <a:buAutoNum type="arabicPeriod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영화 시장 동향에 대한 정보 제공</a:t>
            </a: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>
              <a:buFont typeface="+mj-lt"/>
              <a:buAutoNum type="arabicPeriod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영화 평점 제공</a:t>
            </a: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>
              <a:buFont typeface="+mj-lt"/>
              <a:buAutoNum type="arabicPeriod"/>
            </a:pPr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이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용자들 간의 커뮤니티 형성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73D6AC2-A71B-148F-FD97-3B233EE4375C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736B10-06E2-F840-2B00-061542864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631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73D6AC2-A71B-148F-FD97-3B233EE4375C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0" y="0"/>
            <a:ext cx="1850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1.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개요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C3D1BF-606E-B06C-CA36-0BD746EF1CCF}"/>
              </a:ext>
            </a:extLst>
          </p:cNvPr>
          <p:cNvSpPr txBox="1"/>
          <p:nvPr/>
        </p:nvSpPr>
        <p:spPr>
          <a:xfrm>
            <a:off x="5315786" y="3994012"/>
            <a:ext cx="1560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MOVIE + VIEW</a:t>
            </a:r>
            <a:endParaRPr lang="ko-KR" altLang="en-US" b="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736B10-06E2-F840-2B00-061542864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6</a:t>
            </a:fld>
            <a:endParaRPr lang="ko-KR" altLang="en-US"/>
          </a:p>
        </p:txBody>
      </p:sp>
      <p:pic>
        <p:nvPicPr>
          <p:cNvPr id="2" name="그림 1" descr="블랙, 어둠이(가) 표시된 사진&#10;&#10;자동 생성된 설명">
            <a:extLst>
              <a:ext uri="{FF2B5EF4-FFF2-40B4-BE49-F238E27FC236}">
                <a16:creationId xmlns:a16="http://schemas.microsoft.com/office/drawing/2014/main" id="{442E1066-988A-8021-272B-3FDC1FCF4A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1689" y="931096"/>
            <a:ext cx="3268621" cy="362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035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06A5121-4C46-61B7-9DC8-3C66F02098F5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0" y="0"/>
            <a:ext cx="2417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2.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팀 구성원 역할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93C1494-CBEE-8B3E-9946-C7959D094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5723" y="330169"/>
            <a:ext cx="4940554" cy="18733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886D8D-EE24-2C5B-7E17-CBF64D9CE4BD}"/>
              </a:ext>
            </a:extLst>
          </p:cNvPr>
          <p:cNvSpPr txBox="1"/>
          <p:nvPr/>
        </p:nvSpPr>
        <p:spPr>
          <a:xfrm>
            <a:off x="0" y="2242678"/>
            <a:ext cx="5197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김신혁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: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문서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레포지토리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관리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API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담당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84FAEF-CB01-7752-0090-02F1D4ECF93B}"/>
              </a:ext>
            </a:extLst>
          </p:cNvPr>
          <p:cNvSpPr txBox="1"/>
          <p:nvPr/>
        </p:nvSpPr>
        <p:spPr>
          <a:xfrm>
            <a:off x="0" y="2612010"/>
            <a:ext cx="6373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신동훈 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: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환경 구성 및 자유 게시판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공지 게시판 담당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B7B3C2-65E8-9CB9-D8AB-042F3C90E551}"/>
              </a:ext>
            </a:extLst>
          </p:cNvPr>
          <p:cNvSpPr txBox="1"/>
          <p:nvPr/>
        </p:nvSpPr>
        <p:spPr>
          <a:xfrm>
            <a:off x="0" y="3059668"/>
            <a:ext cx="7114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이수성 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: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유저 기능 및 관련 테이블 관리 등 전반적인 이용자 정보 담당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0984D9-D772-9B93-AA2D-A93D47151098}"/>
              </a:ext>
            </a:extLst>
          </p:cNvPr>
          <p:cNvSpPr txBox="1"/>
          <p:nvPr/>
        </p:nvSpPr>
        <p:spPr>
          <a:xfrm>
            <a:off x="0" y="3507326"/>
            <a:ext cx="9129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정선호 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: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게시판 디자인</a:t>
            </a:r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통계 디자인</a:t>
            </a:r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데이터베이스 검색 및 기능 구현 등 인터페이스 담당</a:t>
            </a:r>
            <a:endParaRPr lang="ko-KR" altLang="en-US" b="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1BE9F1-11F4-AC65-727A-918678DD64B0}"/>
              </a:ext>
            </a:extLst>
          </p:cNvPr>
          <p:cNvSpPr txBox="1"/>
          <p:nvPr/>
        </p:nvSpPr>
        <p:spPr>
          <a:xfrm>
            <a:off x="0" y="3906493"/>
            <a:ext cx="8095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최은지 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: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로고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파비콘</a:t>
            </a:r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웹의 헤더</a:t>
            </a:r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네비게이션</a:t>
            </a:r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, </a:t>
            </a:r>
            <a:r>
              <a:rPr lang="ko-KR" altLang="en-US" dirty="0" err="1">
                <a:solidFill>
                  <a:srgbClr val="1F2328"/>
                </a:solidFill>
                <a:latin typeface="-apple-system"/>
              </a:rPr>
              <a:t>푸터</a:t>
            </a:r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포스터 영역 등 디자인 담당</a:t>
            </a:r>
            <a:endParaRPr lang="ko-KR" altLang="en-US" b="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BDE431E-2DFF-7FAD-1D00-8826F4929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3566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0" y="0"/>
            <a:ext cx="2311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3.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수행절차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E8E490-CDA7-D95F-EA3A-248AD470F58E}"/>
              </a:ext>
            </a:extLst>
          </p:cNvPr>
          <p:cNvSpPr txBox="1"/>
          <p:nvPr/>
        </p:nvSpPr>
        <p:spPr>
          <a:xfrm>
            <a:off x="179180" y="369332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요구사항 정리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5C727F-17A7-F241-AC35-A8DE8E22139A}"/>
              </a:ext>
            </a:extLst>
          </p:cNvPr>
          <p:cNvSpPr txBox="1"/>
          <p:nvPr/>
        </p:nvSpPr>
        <p:spPr>
          <a:xfrm>
            <a:off x="736198" y="1283961"/>
            <a:ext cx="223971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영화 정보 제공</a:t>
            </a: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/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  </a:t>
            </a:r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1.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 </a:t>
            </a:r>
            <a:r>
              <a:rPr lang="ko-KR" altLang="en-US" dirty="0" err="1">
                <a:solidFill>
                  <a:srgbClr val="1F2328"/>
                </a:solidFill>
                <a:latin typeface="-apple-system"/>
              </a:rPr>
              <a:t>상영작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 정보 제공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 2. </a:t>
            </a:r>
            <a:r>
              <a:rPr lang="ko-KR" altLang="en-US" dirty="0" err="1">
                <a:solidFill>
                  <a:srgbClr val="1F2328"/>
                </a:solidFill>
                <a:latin typeface="-apple-system"/>
              </a:rPr>
              <a:t>개봉작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 정보 제공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 3.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상세 정보 제공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 4.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영화 찾기 기능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 5.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영화 추천 기능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CB84E3-D57F-4B51-7C4D-5107951A2450}"/>
              </a:ext>
            </a:extLst>
          </p:cNvPr>
          <p:cNvSpPr txBox="1"/>
          <p:nvPr/>
        </p:nvSpPr>
        <p:spPr>
          <a:xfrm>
            <a:off x="3442548" y="1268427"/>
            <a:ext cx="218681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커뮤니티 기능</a:t>
            </a: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 1.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공지사항 게시판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  2.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자유게시판</a:t>
            </a: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 3.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글 쓰기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  4.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글 수정</a:t>
            </a: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 5.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글 삭제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  6.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로그</a:t>
            </a: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 7.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댓글</a:t>
            </a: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/>
            <a:endParaRPr lang="ko-KR" altLang="en-US" b="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72437C-8E19-A0F7-D7AA-738551DC42A4}"/>
              </a:ext>
            </a:extLst>
          </p:cNvPr>
          <p:cNvSpPr txBox="1"/>
          <p:nvPr/>
        </p:nvSpPr>
        <p:spPr>
          <a:xfrm>
            <a:off x="6177886" y="1268427"/>
            <a:ext cx="200888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유저 관리 기능</a:t>
            </a: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 1.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회원 가입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 2.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로그인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 3.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로그아웃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 4.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자동 로그아웃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 5.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회원 정보 수정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 6.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회원 탈퇴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 7.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로그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505554-F4BC-A32C-BC3E-031E91A2EDAE}"/>
              </a:ext>
            </a:extLst>
          </p:cNvPr>
          <p:cNvSpPr txBox="1"/>
          <p:nvPr/>
        </p:nvSpPr>
        <p:spPr>
          <a:xfrm>
            <a:off x="8735290" y="1268427"/>
            <a:ext cx="252344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웹 구조</a:t>
            </a: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 1. </a:t>
            </a:r>
            <a:r>
              <a:rPr lang="ko-KR" altLang="en-US" dirty="0" err="1">
                <a:solidFill>
                  <a:srgbClr val="1F2328"/>
                </a:solidFill>
                <a:latin typeface="-apple-system"/>
              </a:rPr>
              <a:t>파비콘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  2.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로고</a:t>
            </a: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 3.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헤더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  4.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네비</a:t>
            </a: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 5. </a:t>
            </a:r>
            <a:r>
              <a:rPr lang="ko-KR" altLang="en-US" dirty="0" err="1">
                <a:solidFill>
                  <a:srgbClr val="1F2328"/>
                </a:solidFill>
                <a:latin typeface="-apple-system"/>
              </a:rPr>
              <a:t>푸터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  6.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각 게시판 상세 기능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95492EA-46DB-0F88-A3E2-1ED4CD7EE728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9D1DC72-DD7A-7226-7A89-AC9DEF8D2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910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1AD8-09E1-90A1-EB3A-43DCB96F872A}"/>
              </a:ext>
            </a:extLst>
          </p:cNvPr>
          <p:cNvSpPr txBox="1"/>
          <p:nvPr/>
        </p:nvSpPr>
        <p:spPr>
          <a:xfrm>
            <a:off x="0" y="0"/>
            <a:ext cx="2311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3.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프로젝트 수행절차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E8E490-CDA7-D95F-EA3A-248AD470F58E}"/>
              </a:ext>
            </a:extLst>
          </p:cNvPr>
          <p:cNvSpPr txBox="1"/>
          <p:nvPr/>
        </p:nvSpPr>
        <p:spPr>
          <a:xfrm>
            <a:off x="179180" y="369332"/>
            <a:ext cx="1226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Gantt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차트</a:t>
            </a:r>
            <a:endParaRPr lang="ko-KR" altLang="en-US" b="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  <p:pic>
        <p:nvPicPr>
          <p:cNvPr id="1026" name="Picture 2" descr="Gantt Chart">
            <a:extLst>
              <a:ext uri="{FF2B5EF4-FFF2-40B4-BE49-F238E27FC236}">
                <a16:creationId xmlns:a16="http://schemas.microsoft.com/office/drawing/2014/main" id="{90214CEA-5926-EC07-2556-F9BEA182B7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37315"/>
            <a:ext cx="12192000" cy="1978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3CEBB55-BC0C-86F6-E19F-D552B70460EA}"/>
              </a:ext>
            </a:extLst>
          </p:cNvPr>
          <p:cNvSpPr/>
          <p:nvPr/>
        </p:nvSpPr>
        <p:spPr>
          <a:xfrm>
            <a:off x="1" y="3879273"/>
            <a:ext cx="12192000" cy="297872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F726EB1-30CD-8A46-AF87-CFC618D8A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717AA-CA35-48FD-B163-EFD5D664251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6471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544</Words>
  <Application>Microsoft Office PowerPoint</Application>
  <PresentationFormat>와이드스크린</PresentationFormat>
  <Paragraphs>134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9" baseType="lpstr">
      <vt:lpstr>-apple-system</vt:lpstr>
      <vt:lpstr>맑은 고딕</vt:lpstr>
      <vt:lpstr>평창 평화체 Light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김시원</dc:creator>
  <cp:lastModifiedBy>김시원</cp:lastModifiedBy>
  <cp:revision>65</cp:revision>
  <dcterms:created xsi:type="dcterms:W3CDTF">2023-06-23T02:28:52Z</dcterms:created>
  <dcterms:modified xsi:type="dcterms:W3CDTF">2023-06-28T01:54:18Z</dcterms:modified>
</cp:coreProperties>
</file>

<file path=docProps/thumbnail.jpeg>
</file>